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2"/>
  </p:notesMasterIdLst>
  <p:sldIdLst>
    <p:sldId id="278" r:id="rId5"/>
    <p:sldId id="285" r:id="rId6"/>
    <p:sldId id="279" r:id="rId7"/>
    <p:sldId id="301" r:id="rId8"/>
    <p:sldId id="302" r:id="rId9"/>
    <p:sldId id="303" r:id="rId10"/>
    <p:sldId id="280" r:id="rId11"/>
    <p:sldId id="294" r:id="rId12"/>
    <p:sldId id="298" r:id="rId13"/>
    <p:sldId id="295" r:id="rId14"/>
    <p:sldId id="296" r:id="rId15"/>
    <p:sldId id="297" r:id="rId16"/>
    <p:sldId id="304" r:id="rId17"/>
    <p:sldId id="300" r:id="rId18"/>
    <p:sldId id="305" r:id="rId19"/>
    <p:sldId id="281" r:id="rId20"/>
    <p:sldId id="293" r:id="rId2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EF"/>
    <a:srgbClr val="007E39"/>
    <a:srgbClr val="202C8F"/>
    <a:srgbClr val="FDFBF6"/>
    <a:srgbClr val="AAC4E9"/>
    <a:srgbClr val="F5CDCE"/>
    <a:srgbClr val="DF8C8C"/>
    <a:srgbClr val="D4D593"/>
    <a:srgbClr val="E6F0FE"/>
    <a:srgbClr val="CDB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033" autoAdjust="0"/>
  </p:normalViewPr>
  <p:slideViewPr>
    <p:cSldViewPr snapToGrid="0" snapToObjects="1">
      <p:cViewPr varScale="1">
        <p:scale>
          <a:sx n="82" d="100"/>
          <a:sy n="82" d="100"/>
        </p:scale>
        <p:origin x="1190" y="7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2479" y="1495970"/>
            <a:ext cx="7417308" cy="16569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7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ICT-LAB</a:t>
            </a:r>
            <a:r>
              <a:rPr lang="en-US" sz="5700" dirty="0"/>
              <a:t> </a:t>
            </a:r>
            <a:br>
              <a:rPr lang="en-US" sz="5700" dirty="0"/>
            </a:br>
            <a:r>
              <a:rPr lang="en-US" sz="5700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202C8F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FINAL PROJECT</a:t>
            </a:r>
            <a:endParaRPr lang="en-US" sz="5700" dirty="0">
              <a:ln w="3175">
                <a:solidFill>
                  <a:srgbClr val="202C8F"/>
                </a:solidFill>
                <a:prstDash val="lgDashDotDot"/>
              </a:ln>
              <a:solidFill>
                <a:srgbClr val="202C8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921F08-F5ED-31BA-80A0-C92129B264EA}"/>
              </a:ext>
            </a:extLst>
          </p:cNvPr>
          <p:cNvSpPr txBox="1">
            <a:spLocks/>
          </p:cNvSpPr>
          <p:nvPr/>
        </p:nvSpPr>
        <p:spPr>
          <a:xfrm>
            <a:off x="2387346" y="4468755"/>
            <a:ext cx="7417308" cy="209931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  <a:r>
              <a:rPr lang="en-US" sz="48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6000" dirty="0">
                <a:ln>
                  <a:solidFill>
                    <a:schemeClr val="bg1"/>
                  </a:solidFill>
                </a:ln>
                <a:solidFill>
                  <a:srgbClr val="202C8F"/>
                </a:solidFill>
              </a:rPr>
              <a:t>DEVELOPMENT</a:t>
            </a:r>
            <a:endParaRPr lang="en-US" sz="4800" dirty="0">
              <a:ln>
                <a:solidFill>
                  <a:schemeClr val="bg1"/>
                </a:solidFill>
              </a:ln>
              <a:solidFill>
                <a:srgbClr val="20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762799"/>
            <a:ext cx="6766560" cy="768096"/>
          </a:xfrm>
        </p:spPr>
        <p:txBody>
          <a:bodyPr/>
          <a:lstStyle/>
          <a:p>
            <a:r>
              <a:rPr lang="en-US" dirty="0"/>
              <a:t>MAIN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3309" y="5644241"/>
            <a:ext cx="7891272" cy="964477"/>
          </a:xfrm>
        </p:spPr>
        <p:txBody>
          <a:bodyPr/>
          <a:lstStyle/>
          <a:p>
            <a:r>
              <a:rPr lang="en-US" sz="1800" dirty="0"/>
              <a:t>Later on </a:t>
            </a:r>
            <a:r>
              <a:rPr lang="en-US" sz="1800" b="1" dirty="0"/>
              <a:t>Main page </a:t>
            </a:r>
            <a:r>
              <a:rPr lang="en-US" sz="1800" dirty="0"/>
              <a:t>has </a:t>
            </a:r>
            <a:r>
              <a:rPr lang="en-US" sz="1800" b="1" dirty="0"/>
              <a:t>geographical information </a:t>
            </a:r>
            <a:r>
              <a:rPr lang="en-US" sz="1800" dirty="0"/>
              <a:t>of the different places in the different provinces in the Pakistan, by clicking the links the website navigate to their respective </a:t>
            </a:r>
            <a:r>
              <a:rPr lang="en-US" sz="1800" b="1" dirty="0"/>
              <a:t>provinces destinations history </a:t>
            </a:r>
            <a:r>
              <a:rPr lang="en-US" sz="1800" dirty="0"/>
              <a:t>and </a:t>
            </a:r>
            <a:r>
              <a:rPr lang="en-US" sz="1800" b="1" dirty="0"/>
              <a:t>packages</a:t>
            </a:r>
            <a:r>
              <a:rPr lang="en-US" sz="1800" dirty="0"/>
              <a:t>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5678" y="373341"/>
            <a:ext cx="3503267" cy="274320"/>
          </a:xfrm>
        </p:spPr>
        <p:txBody>
          <a:bodyPr/>
          <a:lstStyle/>
          <a:p>
            <a:r>
              <a:rPr lang="en-US" dirty="0"/>
              <a:t>WEBSITE-EXPLORE PAKISTAN’s TOURISM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CF2D4-F18C-37F5-50A4-3ECD3E2D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840" y="1814164"/>
            <a:ext cx="6546065" cy="3229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90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762799"/>
            <a:ext cx="6766560" cy="768096"/>
          </a:xfrm>
        </p:spPr>
        <p:txBody>
          <a:bodyPr/>
          <a:lstStyle/>
          <a:p>
            <a:r>
              <a:rPr lang="en-US" dirty="0"/>
              <a:t>DESTINATION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169" y="5612962"/>
            <a:ext cx="7377201" cy="96447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Here is the sample display page for the </a:t>
            </a:r>
            <a:r>
              <a:rPr lang="en-US" sz="1800" b="1" dirty="0"/>
              <a:t>packages </a:t>
            </a:r>
            <a:r>
              <a:rPr lang="en-US" sz="1800" dirty="0"/>
              <a:t>for the destination of the </a:t>
            </a:r>
            <a:r>
              <a:rPr lang="en-US" sz="1800" b="1" dirty="0"/>
              <a:t>different destination </a:t>
            </a:r>
            <a:r>
              <a:rPr lang="en-US" sz="1800" dirty="0"/>
              <a:t>in the </a:t>
            </a:r>
            <a:r>
              <a:rPr lang="en-US" sz="1800" b="1" dirty="0"/>
              <a:t>Punjab province</a:t>
            </a:r>
            <a:r>
              <a:rPr lang="en-US" sz="18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Later on its is province by province, user defend and navigate easily.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373341"/>
            <a:ext cx="3380604" cy="274320"/>
          </a:xfrm>
        </p:spPr>
        <p:txBody>
          <a:bodyPr/>
          <a:lstStyle/>
          <a:p>
            <a:r>
              <a:rPr lang="en-US" dirty="0"/>
              <a:t>WEBSITE-EXPLORE PAKISTAN’s TOURISM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D41BF47-75BC-D34A-96FF-D1FF81184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214" y="1787335"/>
            <a:ext cx="6698337" cy="3283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8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762799"/>
            <a:ext cx="6766560" cy="768096"/>
          </a:xfrm>
        </p:spPr>
        <p:txBody>
          <a:bodyPr/>
          <a:lstStyle/>
          <a:p>
            <a:r>
              <a:rPr lang="en-US" dirty="0"/>
              <a:t>GEOGRAPHICAL HISTORY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0204" y="5968742"/>
            <a:ext cx="6766560" cy="964477"/>
          </a:xfrm>
        </p:spPr>
        <p:txBody>
          <a:bodyPr/>
          <a:lstStyle/>
          <a:p>
            <a:r>
              <a:rPr lang="en-US" sz="1800" dirty="0"/>
              <a:t>By the tab of the </a:t>
            </a:r>
            <a:r>
              <a:rPr lang="en-US" sz="1800" b="1" dirty="0"/>
              <a:t>geographical history </a:t>
            </a:r>
            <a:r>
              <a:rPr lang="en-US" sz="1800" dirty="0"/>
              <a:t>the user can navigate to the </a:t>
            </a:r>
            <a:r>
              <a:rPr lang="en-US" sz="1800" b="1" dirty="0"/>
              <a:t>different province destination’s background history</a:t>
            </a:r>
            <a:r>
              <a:rPr lang="en-US" sz="1800" dirty="0"/>
              <a:t>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373341"/>
            <a:ext cx="3514418" cy="274320"/>
          </a:xfrm>
        </p:spPr>
        <p:txBody>
          <a:bodyPr/>
          <a:lstStyle/>
          <a:p>
            <a:r>
              <a:rPr lang="en-US" dirty="0"/>
              <a:t>WEBSITE-EXPLORE PAKISTAN’s TOURISM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9ED76-A5FD-04E7-30E4-C6759F26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132" y="2352906"/>
            <a:ext cx="6624939" cy="31270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7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314B62-7D4E-45C5-62CC-C7017C555FCF}"/>
              </a:ext>
            </a:extLst>
          </p:cNvPr>
          <p:cNvSpPr txBox="1">
            <a:spLocks/>
          </p:cNvSpPr>
          <p:nvPr/>
        </p:nvSpPr>
        <p:spPr>
          <a:xfrm>
            <a:off x="765197" y="861153"/>
            <a:ext cx="10620198" cy="1580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REASONS BEHIND THE THEME COLORS …</a:t>
            </a:r>
            <a:endParaRPr lang="en-US" sz="40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2FBD0E-1CA8-8D4A-94C1-48B417F418AD}"/>
              </a:ext>
            </a:extLst>
          </p:cNvPr>
          <p:cNvSpPr/>
          <p:nvPr/>
        </p:nvSpPr>
        <p:spPr>
          <a:xfrm>
            <a:off x="1144853" y="2570357"/>
            <a:ext cx="3546088" cy="1193180"/>
          </a:xfrm>
          <a:prstGeom prst="roundRect">
            <a:avLst/>
          </a:prstGeom>
          <a:solidFill>
            <a:srgbClr val="007E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8EF099-379E-2A7B-FC04-584BD01C732B}"/>
              </a:ext>
            </a:extLst>
          </p:cNvPr>
          <p:cNvSpPr/>
          <p:nvPr/>
        </p:nvSpPr>
        <p:spPr>
          <a:xfrm>
            <a:off x="2780368" y="2570357"/>
            <a:ext cx="4683511" cy="11931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Pakistan green patriotic look and feeling</a:t>
            </a:r>
            <a:endParaRPr lang="en-PK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78062E-97CC-9CE7-C923-49E5CF488762}"/>
              </a:ext>
            </a:extLst>
          </p:cNvPr>
          <p:cNvSpPr/>
          <p:nvPr/>
        </p:nvSpPr>
        <p:spPr>
          <a:xfrm>
            <a:off x="1144853" y="4585010"/>
            <a:ext cx="3546088" cy="119318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CDA9CE-FDEA-D7BB-13E6-DB6F3D4644F1}"/>
              </a:ext>
            </a:extLst>
          </p:cNvPr>
          <p:cNvSpPr/>
          <p:nvPr/>
        </p:nvSpPr>
        <p:spPr>
          <a:xfrm>
            <a:off x="2780368" y="4585010"/>
            <a:ext cx="4683511" cy="11931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Dark background color gives some professional look</a:t>
            </a:r>
            <a:endParaRPr lang="en-PK" dirty="0">
              <a:solidFill>
                <a:sysClr val="windowText" lastClr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191301-4313-3010-13E5-C76F6321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53" y="409662"/>
            <a:ext cx="3517697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6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102" y="762799"/>
            <a:ext cx="7795818" cy="1590108"/>
          </a:xfrm>
        </p:spPr>
        <p:txBody>
          <a:bodyPr/>
          <a:lstStyle/>
          <a:p>
            <a:r>
              <a:rPr lang="en-US" sz="4000" dirty="0"/>
              <a:t>Responsive Design:</a:t>
            </a:r>
            <a:br>
              <a:rPr lang="en-US" sz="4000" dirty="0"/>
            </a:br>
            <a:r>
              <a:rPr lang="en-US" sz="4000" dirty="0"/>
              <a:t>(Partial)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059" y="5864874"/>
            <a:ext cx="6766560" cy="964477"/>
          </a:xfrm>
        </p:spPr>
        <p:txBody>
          <a:bodyPr/>
          <a:lstStyle/>
          <a:p>
            <a:r>
              <a:rPr lang="en-US" sz="1800" dirty="0"/>
              <a:t>We have created Responsiveness for small devices.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373341"/>
            <a:ext cx="3458662" cy="274320"/>
          </a:xfrm>
        </p:spPr>
        <p:txBody>
          <a:bodyPr/>
          <a:lstStyle/>
          <a:p>
            <a:r>
              <a:rPr lang="en-US" dirty="0"/>
              <a:t>WEBSITE-EXPLORE PAKISTAN’s TOURISM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153233-DDBA-7C3B-33BC-3B146A0A0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205" y="1940767"/>
            <a:ext cx="2093715" cy="3303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34C8C7-F935-460B-CB62-DC63DCB7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022" y="2099389"/>
            <a:ext cx="5510894" cy="28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593" y="2236775"/>
            <a:ext cx="8168492" cy="401905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Expand Content and Coverage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Partnerships and Collaborations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Educational Outreach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Adaptability to Trends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Explore ourself different hidden destination</a:t>
            </a:r>
          </a:p>
          <a:p>
            <a:r>
              <a:rPr lang="en-US" dirty="0"/>
              <a:t>     in Pakistan to showcase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314B62-7D4E-45C5-62CC-C7017C555FCF}"/>
              </a:ext>
            </a:extLst>
          </p:cNvPr>
          <p:cNvSpPr txBox="1">
            <a:spLocks/>
          </p:cNvSpPr>
          <p:nvPr/>
        </p:nvSpPr>
        <p:spPr>
          <a:xfrm>
            <a:off x="765197" y="470860"/>
            <a:ext cx="9657996" cy="1580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WHERE WE SEE OURSELF IN THE Future?</a:t>
            </a:r>
            <a:endParaRPr lang="en-US" sz="40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64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205" y="1650380"/>
            <a:ext cx="4003288" cy="4638908"/>
          </a:xfrm>
        </p:spPr>
        <p:txBody>
          <a:bodyPr/>
          <a:lstStyle/>
          <a:p>
            <a:r>
              <a:rPr lang="en-US" sz="5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THIS WAS ALL ABOUT OUR </a:t>
            </a:r>
            <a:r>
              <a:rPr lang="en-US" sz="5400" b="1" dirty="0">
                <a:ln w="12700">
                  <a:solidFill>
                    <a:srgbClr val="202C8F"/>
                  </a:solidFill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D6FE9A-2EFF-1BE5-1283-2C63E8CF6600}"/>
              </a:ext>
            </a:extLst>
          </p:cNvPr>
          <p:cNvSpPr/>
          <p:nvPr/>
        </p:nvSpPr>
        <p:spPr>
          <a:xfrm>
            <a:off x="2995290" y="2867258"/>
            <a:ext cx="2825647" cy="9562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637" y="1362455"/>
            <a:ext cx="5754699" cy="2696589"/>
          </a:xfrm>
        </p:spPr>
        <p:txBody>
          <a:bodyPr/>
          <a:lstStyle/>
          <a:p>
            <a:r>
              <a:rPr lang="en-US" sz="8800" dirty="0"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THANK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C614F90-146C-34B6-F919-A924441678A8}"/>
              </a:ext>
            </a:extLst>
          </p:cNvPr>
          <p:cNvSpPr txBox="1">
            <a:spLocks/>
          </p:cNvSpPr>
          <p:nvPr/>
        </p:nvSpPr>
        <p:spPr>
          <a:xfrm>
            <a:off x="2995291" y="2787805"/>
            <a:ext cx="2914856" cy="1756317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ln w="12700">
                  <a:solidFill>
                    <a:srgbClr val="202C8F"/>
                  </a:solidFill>
                </a:ln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YOU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76E1DD-8FD9-9257-3FC3-DF56055EF042}"/>
              </a:ext>
            </a:extLst>
          </p:cNvPr>
          <p:cNvSpPr txBox="1">
            <a:spLocks/>
          </p:cNvSpPr>
          <p:nvPr/>
        </p:nvSpPr>
        <p:spPr>
          <a:xfrm>
            <a:off x="980637" y="4459633"/>
            <a:ext cx="6479529" cy="451942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 MUCH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AF1B41-2E23-3513-22CC-858BF9CAA7D4}"/>
              </a:ext>
            </a:extLst>
          </p:cNvPr>
          <p:cNvSpPr txBox="1">
            <a:spLocks/>
          </p:cNvSpPr>
          <p:nvPr/>
        </p:nvSpPr>
        <p:spPr>
          <a:xfrm>
            <a:off x="7835591" y="1853184"/>
            <a:ext cx="5754699" cy="2696589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ANY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A07D7B-C50B-1528-5EA2-CAC0B04B37E1}"/>
              </a:ext>
            </a:extLst>
          </p:cNvPr>
          <p:cNvSpPr txBox="1">
            <a:spLocks/>
          </p:cNvSpPr>
          <p:nvPr/>
        </p:nvSpPr>
        <p:spPr>
          <a:xfrm>
            <a:off x="7835590" y="2475180"/>
            <a:ext cx="5754699" cy="2696589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queries ?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341164"/>
            <a:ext cx="10671048" cy="768096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252" y="3997652"/>
            <a:ext cx="2598737" cy="1518588"/>
          </a:xfrm>
        </p:spPr>
        <p:txBody>
          <a:bodyPr/>
          <a:lstStyle/>
          <a:p>
            <a:r>
              <a:rPr lang="en-US" dirty="0"/>
              <a:t>MUHAMMAD NOOR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068" y="4607296"/>
            <a:ext cx="2441104" cy="908944"/>
          </a:xfrm>
        </p:spPr>
        <p:txBody>
          <a:bodyPr/>
          <a:lstStyle/>
          <a:p>
            <a:r>
              <a:rPr lang="en-US" dirty="0"/>
              <a:t>Group Leader</a:t>
            </a:r>
          </a:p>
          <a:p>
            <a:r>
              <a:rPr lang="en-US" dirty="0"/>
              <a:t>KPK province details, Login Page, Kashmir/Gilgit Page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6747" y="3997652"/>
            <a:ext cx="2598737" cy="1518588"/>
          </a:xfrm>
        </p:spPr>
        <p:txBody>
          <a:bodyPr/>
          <a:lstStyle/>
          <a:p>
            <a:r>
              <a:rPr lang="en-US" dirty="0"/>
              <a:t>SHAHZAIB ALI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74073" y="4607892"/>
            <a:ext cx="2283472" cy="908944"/>
          </a:xfrm>
        </p:spPr>
        <p:txBody>
          <a:bodyPr/>
          <a:lstStyle/>
          <a:p>
            <a:r>
              <a:rPr lang="en-US" dirty="0"/>
              <a:t>Home page ,About us page, Punjab Page, Theme, Layout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4589" y="3998248"/>
            <a:ext cx="2598737" cy="1518588"/>
          </a:xfrm>
        </p:spPr>
        <p:txBody>
          <a:bodyPr/>
          <a:lstStyle/>
          <a:p>
            <a:r>
              <a:rPr lang="en-US" sz="1750" dirty="0"/>
              <a:t>Muddassir asghar​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32529" y="4608488"/>
            <a:ext cx="2283472" cy="907752"/>
          </a:xfrm>
        </p:spPr>
        <p:txBody>
          <a:bodyPr/>
          <a:lstStyle/>
          <a:p>
            <a:r>
              <a:rPr lang="en-US" dirty="0"/>
              <a:t>Province geographical history, Baluchistan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8301B7-15C5-E184-096F-BF82F42163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2431" y="3998248"/>
            <a:ext cx="2598737" cy="1518588"/>
          </a:xfrm>
        </p:spPr>
        <p:txBody>
          <a:bodyPr/>
          <a:lstStyle/>
          <a:p>
            <a:r>
              <a:rPr lang="en-US" dirty="0"/>
              <a:t>VIKRAM KUMAR​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D57FB11-65D1-6B1C-8D88-F932BF765A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90984" y="4608488"/>
            <a:ext cx="2283472" cy="908348"/>
          </a:xfrm>
        </p:spPr>
        <p:txBody>
          <a:bodyPr/>
          <a:lstStyle/>
          <a:p>
            <a:r>
              <a:rPr lang="en-US" dirty="0"/>
              <a:t>Geographical  history details, Sindh province</a:t>
            </a:r>
          </a:p>
        </p:txBody>
      </p:sp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67" y="488063"/>
            <a:ext cx="6963118" cy="620664"/>
          </a:xfrm>
        </p:spPr>
        <p:txBody>
          <a:bodyPr/>
          <a:lstStyle/>
          <a:p>
            <a:r>
              <a:rPr lang="en-US" sz="4000" b="1" dirty="0">
                <a:solidFill>
                  <a:schemeClr val="accent6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THEME &amp; BASIC INTRO.</a:t>
            </a:r>
            <a:endParaRPr lang="en-US" sz="4000" b="1" dirty="0">
              <a:solidFill>
                <a:schemeClr val="accent6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567" y="4199216"/>
            <a:ext cx="8168492" cy="312216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Exploring different locations in Pakistan</a:t>
            </a:r>
          </a:p>
          <a:p>
            <a:r>
              <a:rPr lang="en-US" dirty="0"/>
              <a:t>	different Provinces in Pakistan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Geographical history of different destinations in Pakistan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314B62-7D4E-45C5-62CC-C7017C555FCF}"/>
              </a:ext>
            </a:extLst>
          </p:cNvPr>
          <p:cNvSpPr txBox="1">
            <a:spLocks/>
          </p:cNvSpPr>
          <p:nvPr/>
        </p:nvSpPr>
        <p:spPr>
          <a:xfrm>
            <a:off x="1267002" y="1551358"/>
            <a:ext cx="9657996" cy="8483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TOURISM IN PAKISTAN</a:t>
            </a:r>
            <a:endParaRPr lang="en-US" sz="54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D3E952-2B6A-8A37-3B9C-480709404DA5}"/>
              </a:ext>
            </a:extLst>
          </p:cNvPr>
          <p:cNvSpPr txBox="1">
            <a:spLocks/>
          </p:cNvSpPr>
          <p:nvPr/>
        </p:nvSpPr>
        <p:spPr>
          <a:xfrm>
            <a:off x="1260090" y="4633771"/>
            <a:ext cx="1023830" cy="1162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Arial Black" panose="020B0604020202020204" pitchFamily="34" charset="0"/>
                <a:cs typeface="Arial Black" panose="020B0604020202020204" pitchFamily="34" charset="0"/>
              </a:rPr>
              <a:t>&amp;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3079B5-637C-5F6B-3D7F-BF29EB0D989D}"/>
              </a:ext>
            </a:extLst>
          </p:cNvPr>
          <p:cNvSpPr txBox="1">
            <a:spLocks/>
          </p:cNvSpPr>
          <p:nvPr/>
        </p:nvSpPr>
        <p:spPr>
          <a:xfrm>
            <a:off x="2283920" y="2844764"/>
            <a:ext cx="826141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+mn-lt"/>
                <a:ea typeface="+mn-ea"/>
                <a:cs typeface="+mn-cs"/>
              </a:rPr>
              <a:t>A WEB SERVICE FOR TOURIST TO </a:t>
            </a:r>
          </a:p>
          <a:p>
            <a:pPr algn="ctr"/>
            <a:r>
              <a:rPr lang="en-US" sz="3200" dirty="0">
                <a:latin typeface="+mn-lt"/>
                <a:ea typeface="+mn-ea"/>
                <a:cs typeface="+mn-cs"/>
              </a:rPr>
              <a:t>EXPLORE PAKISTAN</a:t>
            </a: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461" y="1801878"/>
            <a:ext cx="8168492" cy="401905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Option to show the culture of Pakistan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Value add of Pakistan historical places internationally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Showcasing Pakistan's Beauty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Economic Impact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Creating Connections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Adventure and Exploration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Cultural Exchange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314B62-7D4E-45C5-62CC-C7017C555FCF}"/>
              </a:ext>
            </a:extLst>
          </p:cNvPr>
          <p:cNvSpPr txBox="1">
            <a:spLocks/>
          </p:cNvSpPr>
          <p:nvPr/>
        </p:nvSpPr>
        <p:spPr>
          <a:xfrm>
            <a:off x="765197" y="470860"/>
            <a:ext cx="9657996" cy="1580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Why tourist web ?</a:t>
            </a:r>
            <a:endParaRPr lang="en-US" sz="40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586" y="2544038"/>
            <a:ext cx="10276891" cy="4019058"/>
          </a:xfrm>
        </p:spPr>
        <p:txBody>
          <a:bodyPr/>
          <a:lstStyle/>
          <a:p>
            <a:pPr lvl="4" indent="0">
              <a:buNone/>
            </a:pPr>
            <a:r>
              <a:rPr lang="en-US" sz="2400" dirty="0"/>
              <a:t>Because of …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Education and Awareness is been increased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By promoting Inclusivity and Diversity positive impacts falls on social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Promoting Responsible Tourism Guidelines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Positive relation with economic growth in Pakistan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314B62-7D4E-45C5-62CC-C7017C555FCF}"/>
              </a:ext>
            </a:extLst>
          </p:cNvPr>
          <p:cNvSpPr txBox="1">
            <a:spLocks/>
          </p:cNvSpPr>
          <p:nvPr/>
        </p:nvSpPr>
        <p:spPr>
          <a:xfrm>
            <a:off x="765197" y="470860"/>
            <a:ext cx="10620198" cy="1580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CAN THIS WEB SOLVE ANY SOCIAL ISSUES ?</a:t>
            </a:r>
            <a:endParaRPr lang="en-US" sz="40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79B58-D173-5EC0-021E-6CC3CA7DDF06}"/>
              </a:ext>
            </a:extLst>
          </p:cNvPr>
          <p:cNvSpPr txBox="1">
            <a:spLocks/>
          </p:cNvSpPr>
          <p:nvPr/>
        </p:nvSpPr>
        <p:spPr>
          <a:xfrm>
            <a:off x="1511548" y="2051824"/>
            <a:ext cx="2048627" cy="10382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YES</a:t>
            </a:r>
            <a:endParaRPr lang="en-US" sz="66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0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586" y="2287560"/>
            <a:ext cx="10276891" cy="4019058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Firstly international clients (tourist)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Secondly National clients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Educational institutes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Business clients (for research based trips)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314B62-7D4E-45C5-62CC-C7017C555FCF}"/>
              </a:ext>
            </a:extLst>
          </p:cNvPr>
          <p:cNvSpPr txBox="1">
            <a:spLocks/>
          </p:cNvSpPr>
          <p:nvPr/>
        </p:nvSpPr>
        <p:spPr>
          <a:xfrm>
            <a:off x="765197" y="470860"/>
            <a:ext cx="10620198" cy="1580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WHAT Targeted AUDIENCE will be for this web?</a:t>
            </a:r>
            <a:endParaRPr lang="en-US" sz="40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647" y="2230411"/>
            <a:ext cx="6766560" cy="768096"/>
          </a:xfrm>
        </p:spPr>
        <p:txBody>
          <a:bodyPr/>
          <a:lstStyle/>
          <a:p>
            <a:r>
              <a:rPr lang="en-US" dirty="0"/>
              <a:t>LET’s DIVE INTO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4829B6-F7D4-F427-70E8-0FC30D89886C}"/>
              </a:ext>
            </a:extLst>
          </p:cNvPr>
          <p:cNvSpPr txBox="1">
            <a:spLocks/>
          </p:cNvSpPr>
          <p:nvPr/>
        </p:nvSpPr>
        <p:spPr>
          <a:xfrm>
            <a:off x="4537710" y="3044952"/>
            <a:ext cx="7231380" cy="14470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WEB</a:t>
            </a:r>
            <a:r>
              <a:rPr lang="en-US" sz="8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SITE</a:t>
            </a:r>
            <a:r>
              <a:rPr lang="en-US" sz="8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762799"/>
            <a:ext cx="6766560" cy="768096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656" y="5687450"/>
            <a:ext cx="7633679" cy="606297"/>
          </a:xfrm>
        </p:spPr>
        <p:txBody>
          <a:bodyPr/>
          <a:lstStyle/>
          <a:p>
            <a:r>
              <a:rPr lang="en-US" sz="1800" dirty="0"/>
              <a:t>Home Page shows the overview and different destination pictures in the background with some navigation </a:t>
            </a:r>
            <a:r>
              <a:rPr lang="en-US" sz="1800" b="1" dirty="0"/>
              <a:t>(Home, Destination, Geographical History, Login/Signup) </a:t>
            </a:r>
            <a:r>
              <a:rPr lang="en-US" sz="1800" dirty="0"/>
              <a:t>buttons on the top bar.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7" y="373341"/>
            <a:ext cx="3503267" cy="274320"/>
          </a:xfrm>
        </p:spPr>
        <p:txBody>
          <a:bodyPr/>
          <a:lstStyle/>
          <a:p>
            <a:r>
              <a:rPr lang="en-US" dirty="0"/>
              <a:t>WEBSITE-EXPLORE PAKISTAN’s TOURISM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3223B-2C65-4D7A-48E6-97D70FAF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56" y="1840763"/>
            <a:ext cx="6774162" cy="31764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1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762799"/>
            <a:ext cx="6766560" cy="768096"/>
          </a:xfrm>
        </p:spPr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414" y="5644241"/>
            <a:ext cx="6766560" cy="964477"/>
          </a:xfrm>
        </p:spPr>
        <p:txBody>
          <a:bodyPr/>
          <a:lstStyle/>
          <a:p>
            <a:r>
              <a:rPr lang="en-US" sz="1800" dirty="0"/>
              <a:t>By clicking on the </a:t>
            </a:r>
            <a:r>
              <a:rPr lang="en-US" sz="1800" b="1" dirty="0"/>
              <a:t>(login/signup)</a:t>
            </a:r>
            <a:r>
              <a:rPr lang="en-US" sz="1800" dirty="0"/>
              <a:t> on the navigation bar there interface shows as login/signup page.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7" y="373341"/>
            <a:ext cx="3447511" cy="274320"/>
          </a:xfrm>
        </p:spPr>
        <p:txBody>
          <a:bodyPr/>
          <a:lstStyle/>
          <a:p>
            <a:r>
              <a:rPr lang="en-US" dirty="0"/>
              <a:t>WEBSITE-EXPLORE PAKISTAN’s TOURISM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2AE77C-C776-0F30-3AE4-E922B087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808" y="1839146"/>
            <a:ext cx="6691112" cy="31797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245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230e9df3-be65-4c73-a93b-d1236ebd677e"/>
    <ds:schemaRef ds:uri="http://purl.org/dc/dcmitype/"/>
    <ds:schemaRef ds:uri="http://purl.org/dc/terms/"/>
    <ds:schemaRef ds:uri="http://schemas.microsoft.com/sharepoint/v3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{C46D722E-2C4E-4991-8B1A-778765395646}tf78438558_win32</Template>
  <TotalTime>136</TotalTime>
  <Words>450</Words>
  <Application>Microsoft Office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Sabon Next LT</vt:lpstr>
      <vt:lpstr>Wingdings</vt:lpstr>
      <vt:lpstr>Office Theme</vt:lpstr>
      <vt:lpstr>ICT-LAB  FINAL PROJECT</vt:lpstr>
      <vt:lpstr>OUR TEAM</vt:lpstr>
      <vt:lpstr>THEME &amp; BASIC INTRO.</vt:lpstr>
      <vt:lpstr>PowerPoint Presentation</vt:lpstr>
      <vt:lpstr>PowerPoint Presentation</vt:lpstr>
      <vt:lpstr>PowerPoint Presentation</vt:lpstr>
      <vt:lpstr>LET’s DIVE INTO</vt:lpstr>
      <vt:lpstr>HOME PAGE</vt:lpstr>
      <vt:lpstr>LOGIN PAGE</vt:lpstr>
      <vt:lpstr>MAIN PAGE</vt:lpstr>
      <vt:lpstr>DESTINATION PAGE</vt:lpstr>
      <vt:lpstr>GEOGRAPHICAL HISTORY PAGE</vt:lpstr>
      <vt:lpstr>PowerPoint Presentation</vt:lpstr>
      <vt:lpstr>Responsive Design: (Partial)</vt:lpstr>
      <vt:lpstr>PowerPoint Presentation</vt:lpstr>
      <vt:lpstr>THIS WAS ALL ABOUT OUR WEBSITE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– FINAL PROJECT</dc:title>
  <dc:subject/>
  <dc:creator>Mr. VK Parmar</dc:creator>
  <cp:lastModifiedBy>Shahzaib Ali</cp:lastModifiedBy>
  <cp:revision>47</cp:revision>
  <dcterms:created xsi:type="dcterms:W3CDTF">2023-11-25T18:31:07Z</dcterms:created>
  <dcterms:modified xsi:type="dcterms:W3CDTF">2023-11-26T14:10:07Z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